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Ekuivalensi</a:t>
            </a:r>
            <a:r>
              <a:rPr lang="en-US" dirty="0" smtClean="0"/>
              <a:t> NFA </a:t>
            </a:r>
            <a:r>
              <a:rPr lang="en-US" dirty="0" err="1" smtClean="0"/>
              <a:t>ke</a:t>
            </a:r>
            <a:r>
              <a:rPr lang="en-US" dirty="0" smtClean="0"/>
              <a:t> DFA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PERTEMUAN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4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78"/>
            <a:ext cx="11936148" cy="6132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24"/>
            <a:ext cx="11811000" cy="60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0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8662"/>
            <a:ext cx="11859237" cy="6129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1806238" cy="613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6146"/>
            <a:ext cx="11976207" cy="6121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3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6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312"/>
            <a:ext cx="11971998" cy="6135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5637"/>
            <a:ext cx="11912831" cy="6202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1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62"/>
            <a:ext cx="11911014" cy="6180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"/>
            <a:ext cx="11911014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0874"/>
            <a:ext cx="11808147" cy="6207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1344"/>
            <a:ext cx="1180814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808"/>
            <a:ext cx="11798300" cy="5972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983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90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7676"/>
            <a:ext cx="11823700" cy="15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7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937"/>
            <a:ext cx="11925300" cy="6088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992"/>
            <a:ext cx="12192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7550"/>
            <a:ext cx="11933967" cy="6140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992"/>
            <a:ext cx="12192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187"/>
            <a:ext cx="11810920" cy="6119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292"/>
            <a:ext cx="12192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08"/>
            <a:ext cx="11849100" cy="5993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1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LANGKAH EKUIVALENSI </a:t>
            </a:r>
            <a:br>
              <a:rPr lang="en-US" dirty="0" smtClean="0"/>
            </a:br>
            <a:r>
              <a:rPr lang="en-US" dirty="0" smtClean="0"/>
              <a:t>NFA KE DFA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300"/>
            <a:ext cx="11873041" cy="613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8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1823700" cy="612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3424"/>
            <a:ext cx="11866555" cy="6124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08"/>
            <a:ext cx="11781389" cy="5993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13" y="739774"/>
            <a:ext cx="11970605" cy="6118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3"/>
            <a:ext cx="12192000" cy="8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56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47</TotalTime>
  <Words>8</Words>
  <Application>Microsoft Office PowerPoint</Application>
  <PresentationFormat>Widescreen</PresentationFormat>
  <Paragraphs>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Corbel</vt:lpstr>
      <vt:lpstr>Wingdings 2</vt:lpstr>
      <vt:lpstr>Frame</vt:lpstr>
      <vt:lpstr>Ekuivalensi NFA ke DFA</vt:lpstr>
      <vt:lpstr>PowerPoint Presentation</vt:lpstr>
      <vt:lpstr>PowerPoint Presentation</vt:lpstr>
      <vt:lpstr>LANGKAH EKUIVALENSI  NFA KE DFA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Ekuivalensi NFA ke DFA</dc:title>
  <dc:creator>Microsoft account</dc:creator>
  <cp:lastModifiedBy>Microsoft account</cp:lastModifiedBy>
  <cp:revision>18</cp:revision>
  <dcterms:created xsi:type="dcterms:W3CDTF">2022-11-06T09:03:17Z</dcterms:created>
  <dcterms:modified xsi:type="dcterms:W3CDTF">2022-11-06T09:51:07Z</dcterms:modified>
</cp:coreProperties>
</file>